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7" r:id="rId9"/>
    <p:sldId id="262" r:id="rId10"/>
    <p:sldId id="264" r:id="rId11"/>
    <p:sldId id="265" r:id="rId12"/>
    <p:sldId id="266" r:id="rId13"/>
    <p:sldId id="269" r:id="rId14"/>
    <p:sldId id="268" r:id="rId15"/>
    <p:sldId id="274" r:id="rId16"/>
    <p:sldId id="270" r:id="rId17"/>
    <p:sldId id="275" r:id="rId18"/>
    <p:sldId id="272" r:id="rId19"/>
    <p:sldId id="271" r:id="rId20"/>
    <p:sldId id="280" r:id="rId21"/>
    <p:sldId id="276" r:id="rId22"/>
    <p:sldId id="277" r:id="rId23"/>
    <p:sldId id="273" r:id="rId24"/>
    <p:sldId id="278" r:id="rId25"/>
    <p:sldId id="279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D1C0-69A3-44D5-A88A-75D7ABAA38AB}" type="datetimeFigureOut">
              <a:rPr lang="cs-CZ" smtClean="0"/>
              <a:t>20.6.2014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8562-2B45-40E2-94A1-9BEEA7612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248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D1C0-69A3-44D5-A88A-75D7ABAA38AB}" type="datetimeFigureOut">
              <a:rPr lang="cs-CZ" smtClean="0"/>
              <a:t>20.6.2014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8562-2B45-40E2-94A1-9BEEA7612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914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D1C0-69A3-44D5-A88A-75D7ABAA38AB}" type="datetimeFigureOut">
              <a:rPr lang="cs-CZ" smtClean="0"/>
              <a:t>20.6.2014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8562-2B45-40E2-94A1-9BEEA7612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62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D1C0-69A3-44D5-A88A-75D7ABAA38AB}" type="datetimeFigureOut">
              <a:rPr lang="cs-CZ" smtClean="0"/>
              <a:t>20.6.2014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8562-2B45-40E2-94A1-9BEEA7612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861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D1C0-69A3-44D5-A88A-75D7ABAA38AB}" type="datetimeFigureOut">
              <a:rPr lang="cs-CZ" smtClean="0"/>
              <a:t>20.6.2014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8562-2B45-40E2-94A1-9BEEA7612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44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D1C0-69A3-44D5-A88A-75D7ABAA38AB}" type="datetimeFigureOut">
              <a:rPr lang="cs-CZ" smtClean="0"/>
              <a:t>20.6.2014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8562-2B45-40E2-94A1-9BEEA7612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0104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D1C0-69A3-44D5-A88A-75D7ABAA38AB}" type="datetimeFigureOut">
              <a:rPr lang="cs-CZ" smtClean="0"/>
              <a:t>20.6.2014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8562-2B45-40E2-94A1-9BEEA7612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9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D1C0-69A3-44D5-A88A-75D7ABAA38AB}" type="datetimeFigureOut">
              <a:rPr lang="cs-CZ" smtClean="0"/>
              <a:t>20.6.2014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8562-2B45-40E2-94A1-9BEEA7612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36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D1C0-69A3-44D5-A88A-75D7ABAA38AB}" type="datetimeFigureOut">
              <a:rPr lang="cs-CZ" smtClean="0"/>
              <a:t>20.6.2014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8562-2B45-40E2-94A1-9BEEA7612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671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D1C0-69A3-44D5-A88A-75D7ABAA38AB}" type="datetimeFigureOut">
              <a:rPr lang="cs-CZ" smtClean="0"/>
              <a:t>20.6.2014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8562-2B45-40E2-94A1-9BEEA7612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9990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7D1C0-69A3-44D5-A88A-75D7ABAA38AB}" type="datetimeFigureOut">
              <a:rPr lang="cs-CZ" smtClean="0"/>
              <a:t>20.6.2014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E8562-2B45-40E2-94A1-9BEEA7612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22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bg1"/>
            </a:gs>
            <a:gs pos="25000">
              <a:srgbClr val="FF0000"/>
            </a:gs>
            <a:gs pos="48000">
              <a:srgbClr val="0070C0"/>
            </a:gs>
            <a:gs pos="80000">
              <a:srgbClr val="C4D6E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7D1C0-69A3-44D5-A88A-75D7ABAA38AB}" type="datetimeFigureOut">
              <a:rPr lang="cs-CZ" smtClean="0"/>
              <a:t>20.6.2014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E8562-2B45-40E2-94A1-9BEEA7612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425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Návštěva Srbska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Květen 2014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1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Muzeum </a:t>
            </a:r>
            <a:r>
              <a:rPr lang="cs-CZ" dirty="0" err="1" smtClean="0">
                <a:solidFill>
                  <a:schemeClr val="bg1"/>
                </a:solidFill>
              </a:rPr>
              <a:t>Ethnografie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150158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Oběd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84784"/>
            <a:ext cx="3312368" cy="4959452"/>
          </a:xfrm>
        </p:spPr>
      </p:pic>
    </p:spTree>
    <p:extLst>
      <p:ext uri="{BB962C8B-B14F-4D97-AF65-F5344CB8AC3E}">
        <p14:creationId xmlns:p14="http://schemas.microsoft.com/office/powerpoint/2010/main" val="138331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Zastávka v Bělehradu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20888"/>
            <a:ext cx="7818187" cy="2691507"/>
          </a:xfrm>
        </p:spPr>
      </p:pic>
    </p:spTree>
    <p:extLst>
      <p:ext uri="{BB962C8B-B14F-4D97-AF65-F5344CB8AC3E}">
        <p14:creationId xmlns:p14="http://schemas.microsoft.com/office/powerpoint/2010/main" val="31874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Třetí den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Den ve škole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09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chemeClr val="bg1"/>
                </a:solidFill>
              </a:rPr>
              <a:t>Dopolední program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cs-CZ" sz="4000" dirty="0" smtClean="0">
                <a:solidFill>
                  <a:schemeClr val="bg1"/>
                </a:solidFill>
              </a:rPr>
              <a:t>Prohlídka po škole</a:t>
            </a:r>
          </a:p>
          <a:p>
            <a:r>
              <a:rPr lang="cs-CZ" sz="4000" dirty="0" smtClean="0">
                <a:solidFill>
                  <a:schemeClr val="bg1"/>
                </a:solidFill>
              </a:rPr>
              <a:t>Společné vyrábění</a:t>
            </a:r>
          </a:p>
          <a:p>
            <a:r>
              <a:rPr lang="cs-CZ" sz="4000" dirty="0" smtClean="0">
                <a:solidFill>
                  <a:schemeClr val="bg1"/>
                </a:solidFill>
              </a:rPr>
              <a:t>Florbalový zápas</a:t>
            </a:r>
          </a:p>
          <a:p>
            <a:r>
              <a:rPr lang="cs-CZ" sz="4000" dirty="0" smtClean="0">
                <a:solidFill>
                  <a:schemeClr val="bg1"/>
                </a:solidFill>
              </a:rPr>
              <a:t>Vystoupení srbských i českých žáků </a:t>
            </a:r>
          </a:p>
          <a:p>
            <a:r>
              <a:rPr lang="cs-CZ" sz="4000" dirty="0" smtClean="0">
                <a:solidFill>
                  <a:schemeClr val="bg1"/>
                </a:solidFill>
              </a:rPr>
              <a:t>Oběd ve škole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27" name="Picture 3" descr="E:\140503-07Ada-Srbsko\SDC12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6672"/>
            <a:ext cx="3817974" cy="286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11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08720"/>
            <a:ext cx="5112568" cy="5112568"/>
          </a:xfrm>
        </p:spPr>
      </p:pic>
    </p:spTree>
    <p:extLst>
      <p:ext uri="{BB962C8B-B14F-4D97-AF65-F5344CB8AC3E}">
        <p14:creationId xmlns:p14="http://schemas.microsoft.com/office/powerpoint/2010/main" val="140180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Odpolední program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Každý Srb, který měl ubytovaného Čecha měl vymyslet odpolední program např. prohlídka města Kragujevac, odpoledne strávené s rodinou, atd.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Někteří šli se Srby, kteří se domluvili a vedli skupinu (cca 15 Srbů). </a:t>
            </a:r>
            <a:r>
              <a:rPr lang="cs-CZ" dirty="0">
                <a:solidFill>
                  <a:schemeClr val="bg1"/>
                </a:solidFill>
              </a:rPr>
              <a:t>U</a:t>
            </a:r>
            <a:r>
              <a:rPr lang="cs-CZ" dirty="0" smtClean="0">
                <a:solidFill>
                  <a:schemeClr val="bg1"/>
                </a:solidFill>
              </a:rPr>
              <a:t>kázali nám různé památky, jezero </a:t>
            </a:r>
            <a:r>
              <a:rPr lang="cs-CZ" dirty="0" err="1" smtClean="0">
                <a:solidFill>
                  <a:schemeClr val="bg1"/>
                </a:solidFill>
              </a:rPr>
              <a:t>Šumarica</a:t>
            </a:r>
            <a:r>
              <a:rPr lang="cs-CZ" dirty="0" smtClean="0">
                <a:solidFill>
                  <a:schemeClr val="bg1"/>
                </a:solidFill>
              </a:rPr>
              <a:t>, atd.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rgbClr val="0070C0"/>
                </a:solidFill>
              </a:rPr>
              <a:t>A někteří strávili odpoledne s rodinami a měli program takový jaký si rodina připravila.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29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36712"/>
            <a:ext cx="5616624" cy="5616624"/>
          </a:xfrm>
        </p:spPr>
      </p:pic>
    </p:spTree>
    <p:extLst>
      <p:ext uri="{BB962C8B-B14F-4D97-AF65-F5344CB8AC3E}">
        <p14:creationId xmlns:p14="http://schemas.microsoft.com/office/powerpoint/2010/main" val="168640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Čtvrtý den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Oslava města Kragujevac 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6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Průběh celého dne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Setkání ve škole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Příprava na průvod 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Průvod v centru města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Odpoledne opět program podle Srbů 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08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Naše cesta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Sloup =&gt; Kragujevac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872 km (cca 14hod.)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Výjezd – 06.00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Příjezd – 19.30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026" y="1844824"/>
            <a:ext cx="4210586" cy="454602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365104"/>
            <a:ext cx="3360096" cy="190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1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Toalety ve škole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8229600" cy="4203954"/>
          </a:xfrm>
        </p:spPr>
      </p:pic>
    </p:spTree>
    <p:extLst>
      <p:ext uri="{BB962C8B-B14F-4D97-AF65-F5344CB8AC3E}">
        <p14:creationId xmlns:p14="http://schemas.microsoft.com/office/powerpoint/2010/main" val="168644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92696"/>
            <a:ext cx="5400600" cy="5400600"/>
          </a:xfrm>
        </p:spPr>
      </p:pic>
    </p:spTree>
    <p:extLst>
      <p:ext uri="{BB962C8B-B14F-4D97-AF65-F5344CB8AC3E}">
        <p14:creationId xmlns:p14="http://schemas.microsoft.com/office/powerpoint/2010/main" val="159142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692696"/>
            <a:ext cx="5256584" cy="5256584"/>
          </a:xfrm>
        </p:spPr>
      </p:pic>
    </p:spTree>
    <p:extLst>
      <p:ext uri="{BB962C8B-B14F-4D97-AF65-F5344CB8AC3E}">
        <p14:creationId xmlns:p14="http://schemas.microsoft.com/office/powerpoint/2010/main" val="26570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Pátý den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Odjezd a rozloučení se Srby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1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chemeClr val="bg1"/>
                </a:solidFill>
              </a:rPr>
              <a:t>Odjezd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Kragujevac</a:t>
            </a:r>
            <a:r>
              <a:rPr lang="cs-CZ" dirty="0">
                <a:solidFill>
                  <a:schemeClr val="bg1"/>
                </a:solidFill>
              </a:rPr>
              <a:t> =&gt; </a:t>
            </a:r>
            <a:r>
              <a:rPr lang="cs-CZ" dirty="0" smtClean="0">
                <a:solidFill>
                  <a:schemeClr val="bg1"/>
                </a:solidFill>
              </a:rPr>
              <a:t>Sloup 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872 </a:t>
            </a:r>
            <a:r>
              <a:rPr lang="cs-CZ" dirty="0">
                <a:solidFill>
                  <a:schemeClr val="bg1"/>
                </a:solidFill>
              </a:rPr>
              <a:t>km (cca </a:t>
            </a:r>
            <a:r>
              <a:rPr lang="cs-CZ" dirty="0" smtClean="0">
                <a:solidFill>
                  <a:schemeClr val="bg1"/>
                </a:solidFill>
              </a:rPr>
              <a:t>12hod</a:t>
            </a:r>
            <a:r>
              <a:rPr lang="cs-CZ" dirty="0">
                <a:solidFill>
                  <a:schemeClr val="bg1"/>
                </a:solidFill>
              </a:rPr>
              <a:t>.)</a:t>
            </a:r>
          </a:p>
          <a:p>
            <a:r>
              <a:rPr lang="cs-CZ" dirty="0">
                <a:solidFill>
                  <a:schemeClr val="bg1"/>
                </a:solidFill>
              </a:rPr>
              <a:t>Výjezd – </a:t>
            </a:r>
            <a:r>
              <a:rPr lang="cs-CZ" dirty="0" smtClean="0">
                <a:solidFill>
                  <a:schemeClr val="bg1"/>
                </a:solidFill>
              </a:rPr>
              <a:t>08.00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Příjezd – 19.30</a:t>
            </a:r>
          </a:p>
          <a:p>
            <a:endParaRPr lang="cs-CZ" dirty="0"/>
          </a:p>
        </p:txBody>
      </p:sp>
      <p:pic>
        <p:nvPicPr>
          <p:cNvPr id="2050" name="Picture 2" descr="U:\My Pictures\srbsko\SDC120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U:\My Pictures\srbsko\SDC120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050" y="3573015"/>
            <a:ext cx="3744417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:\My Pictures\srbsko\SDC120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35" y="3921788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31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692696"/>
            <a:ext cx="7296811" cy="5472608"/>
          </a:xfrm>
        </p:spPr>
      </p:pic>
    </p:spTree>
    <p:extLst>
      <p:ext uri="{BB962C8B-B14F-4D97-AF65-F5344CB8AC3E}">
        <p14:creationId xmlns:p14="http://schemas.microsoft.com/office/powerpoint/2010/main" val="3844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První den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Cesta a setkání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61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 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83467"/>
            <a:ext cx="3456384" cy="259228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34" y="3837473"/>
            <a:ext cx="3456000" cy="2592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30987"/>
            <a:ext cx="3456000" cy="2592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30987"/>
            <a:ext cx="3477335" cy="260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0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Setkání a první dojem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56280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My s rodinami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36912"/>
            <a:ext cx="3210477" cy="240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81" y="1412776"/>
            <a:ext cx="5431155" cy="4525963"/>
          </a:xfrm>
        </p:spPr>
      </p:pic>
    </p:spTree>
    <p:extLst>
      <p:ext uri="{BB962C8B-B14F-4D97-AF65-F5344CB8AC3E}">
        <p14:creationId xmlns:p14="http://schemas.microsoft.com/office/powerpoint/2010/main" val="229099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Druhý den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Bělehrad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12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Cesta do Bělehradu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6"/>
            <a:ext cx="3658956" cy="4512713"/>
          </a:xfrm>
        </p:spPr>
      </p:pic>
      <p:sp>
        <p:nvSpPr>
          <p:cNvPr id="6" name="TextovéPole 5"/>
          <p:cNvSpPr txBox="1"/>
          <p:nvPr/>
        </p:nvSpPr>
        <p:spPr>
          <a:xfrm>
            <a:off x="179512" y="1700808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bg1"/>
                </a:solidFill>
              </a:rPr>
              <a:t>Kragujevac =&gt; Bělehrad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bg1"/>
                </a:solidFill>
              </a:rPr>
              <a:t>137 km (cca 1.5hod)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bg1"/>
                </a:solidFill>
              </a:rPr>
              <a:t>Výjezd – 07.30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bg1"/>
                </a:solidFill>
              </a:rPr>
              <a:t>Příjezd – 20.30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3200" dirty="0" smtClean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49080"/>
            <a:ext cx="3360096" cy="190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7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Muzeum Nikola Tesla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22" y="1600200"/>
            <a:ext cx="5431155" cy="4525963"/>
          </a:xfrm>
        </p:spPr>
      </p:pic>
    </p:spTree>
    <p:extLst>
      <p:ext uri="{BB962C8B-B14F-4D97-AF65-F5344CB8AC3E}">
        <p14:creationId xmlns:p14="http://schemas.microsoft.com/office/powerpoint/2010/main" val="36919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203</Words>
  <Application>Microsoft Office PowerPoint</Application>
  <PresentationFormat>Předvádění na obrazovce (4:3)</PresentationFormat>
  <Paragraphs>50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systému Office</vt:lpstr>
      <vt:lpstr>Návštěva Srbska</vt:lpstr>
      <vt:lpstr>Naše cesta</vt:lpstr>
      <vt:lpstr>První den</vt:lpstr>
      <vt:lpstr> </vt:lpstr>
      <vt:lpstr>Setkání a první dojem</vt:lpstr>
      <vt:lpstr>My s rodinami</vt:lpstr>
      <vt:lpstr>Druhý den</vt:lpstr>
      <vt:lpstr>Cesta do Bělehradu</vt:lpstr>
      <vt:lpstr>Muzeum Nikola Tesla</vt:lpstr>
      <vt:lpstr>Muzeum Ethnografie</vt:lpstr>
      <vt:lpstr>Oběd</vt:lpstr>
      <vt:lpstr>Zastávka v Bělehradu</vt:lpstr>
      <vt:lpstr>Třetí den</vt:lpstr>
      <vt:lpstr>Dopolední program </vt:lpstr>
      <vt:lpstr>Prezentace aplikace PowerPoint</vt:lpstr>
      <vt:lpstr>Odpolední program</vt:lpstr>
      <vt:lpstr>Prezentace aplikace PowerPoint</vt:lpstr>
      <vt:lpstr>Čtvrtý den</vt:lpstr>
      <vt:lpstr>Průběh celého dne</vt:lpstr>
      <vt:lpstr>Toalety ve škole</vt:lpstr>
      <vt:lpstr>Prezentace aplikace PowerPoint</vt:lpstr>
      <vt:lpstr>Prezentace aplikace PowerPoint</vt:lpstr>
      <vt:lpstr>Pátý den</vt:lpstr>
      <vt:lpstr>Odjezd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Návštěva Srbska</dc:title>
  <dc:creator>Adéla Kouřilová</dc:creator>
  <cp:lastModifiedBy>Adéla Kouřilová</cp:lastModifiedBy>
  <cp:revision>21</cp:revision>
  <dcterms:created xsi:type="dcterms:W3CDTF">2014-06-19T06:25:08Z</dcterms:created>
  <dcterms:modified xsi:type="dcterms:W3CDTF">2014-06-20T06:38:16Z</dcterms:modified>
</cp:coreProperties>
</file>